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3399"/>
    <a:srgbClr val="00FFFF"/>
    <a:srgbClr val="00FF00"/>
    <a:srgbClr val="66FF66"/>
    <a:srgbClr val="FF9933"/>
    <a:srgbClr val="CC66FF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F8C8C-0542-4CFE-BC3E-A9444FAC9ECA}" type="datetimeFigureOut">
              <a:rPr lang="en-US" smtClean="0"/>
              <a:pPr/>
              <a:t>4/3/2009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DC380-3872-4C04-8215-DFD09DDFE3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k.com/bar?q=abraham+lincoln" TargetMode="External"/><Relationship Id="rId2" Type="http://schemas.openxmlformats.org/officeDocument/2006/relationships/hyperlink" Target="http://en.wikipedia.org/wiki/Abraham_Lincol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hyperlink" Target="http://www.apples4theteacher.com/holidays/presidents-day/abraham-lincoln/timelin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905000"/>
            <a:ext cx="7467600" cy="3763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Bradley Hand ITC" pitchFamily="66" charset="0"/>
              </a:rPr>
              <a:t>    This presentation was created under the fair use exemption of the U.S. Copyright law.  Educational fair use guidelines were followed, and further use is restricted.</a:t>
            </a:r>
            <a:endParaRPr lang="en-US" dirty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33"/>
            </a:gs>
            <a:gs pos="17999">
              <a:srgbClr val="FFFF00"/>
            </a:gs>
            <a:gs pos="36000">
              <a:srgbClr val="FF9966"/>
            </a:gs>
            <a:gs pos="61000">
              <a:srgbClr val="FFFF00"/>
            </a:gs>
            <a:gs pos="82001">
              <a:srgbClr val="FF9933"/>
            </a:gs>
            <a:gs pos="100000">
              <a:srgbClr val="FFF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Bibliography: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  <a:hlinkClick r:id="rId2"/>
              </a:rPr>
              <a:t>http://en.wikipedia.org/wiki/Abraham_Lincoln</a:t>
            </a:r>
            <a:endParaRPr lang="en-US" dirty="0" smtClean="0">
              <a:solidFill>
                <a:srgbClr val="FF3399"/>
              </a:solidFill>
            </a:endParaRPr>
          </a:p>
          <a:p>
            <a:r>
              <a:rPr lang="en-US" dirty="0" smtClean="0">
                <a:solidFill>
                  <a:srgbClr val="FF3399"/>
                </a:solidFill>
              </a:rPr>
              <a:t>http:who?.com/ask/abrahamlincoln.html</a:t>
            </a:r>
          </a:p>
          <a:p>
            <a:r>
              <a:rPr lang="en-US" dirty="0" smtClean="0">
                <a:solidFill>
                  <a:srgbClr val="FF3399"/>
                </a:solidFill>
                <a:hlinkClick r:id="rId3"/>
              </a:rPr>
              <a:t>http://www.ask.com/bar?q=abraham+lincoln</a:t>
            </a:r>
            <a:endParaRPr lang="en-US" dirty="0" smtClean="0">
              <a:solidFill>
                <a:srgbClr val="FF3399"/>
              </a:solidFill>
            </a:endParaRPr>
          </a:p>
          <a:p>
            <a:r>
              <a:rPr lang="en-US" dirty="0" smtClean="0">
                <a:solidFill>
                  <a:srgbClr val="FF3399"/>
                </a:solidFill>
                <a:hlinkClick r:id="rId4"/>
              </a:rPr>
              <a:t>www.apples4theteacher.com/holidays/presidents-day/abraham-lincoln/timeline</a:t>
            </a:r>
            <a:endParaRPr lang="en-US" dirty="0" smtClean="0">
              <a:solidFill>
                <a:srgbClr val="FF3399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9218" name="Picture 2" descr="C:\Program Files\MicrosoftOffice\MEDIA\CAGCAT10\j0195384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4572000"/>
            <a:ext cx="1795882" cy="1833372"/>
          </a:xfrm>
          <a:prstGeom prst="rect">
            <a:avLst/>
          </a:prstGeom>
          <a:noFill/>
        </p:spPr>
      </p:pic>
      <p:pic>
        <p:nvPicPr>
          <p:cNvPr id="9219" name="Picture 3" descr="C:\Program Files\MicrosoftOffice\MEDIA\CAGCAT10\j0285750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5334000"/>
            <a:ext cx="1824228" cy="112105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17999">
              <a:srgbClr val="FF3399"/>
            </a:gs>
            <a:gs pos="36000">
              <a:srgbClr val="FF3399"/>
            </a:gs>
            <a:gs pos="61000">
              <a:srgbClr val="CC66FF"/>
            </a:gs>
            <a:gs pos="82001">
              <a:srgbClr val="CC66FF"/>
            </a:gs>
            <a:gs pos="100000">
              <a:srgbClr val="FF3399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FF00"/>
                </a:solidFill>
              </a:rPr>
              <a:t>The End</a:t>
            </a:r>
            <a:endParaRPr lang="en-US" sz="9600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1752600" cy="715963"/>
          </a:xfrm>
        </p:spPr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Bye!!!!</a:t>
            </a:r>
            <a:endParaRPr lang="en-US" dirty="0">
              <a:solidFill>
                <a:srgbClr val="00FFFF"/>
              </a:solidFill>
            </a:endParaRPr>
          </a:p>
        </p:txBody>
      </p:sp>
      <p:pic>
        <p:nvPicPr>
          <p:cNvPr id="8194" name="Picture 2" descr="C:\Documents and Settings\14ahigginbotham\Local Settings\Temporary Internet Files\Content.IE5\WLQ3CLSF\MCj043446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733800"/>
            <a:ext cx="4891447" cy="2714625"/>
          </a:xfrm>
          <a:prstGeom prst="rect">
            <a:avLst/>
          </a:prstGeom>
          <a:noFill/>
        </p:spPr>
      </p:pic>
      <p:pic>
        <p:nvPicPr>
          <p:cNvPr id="8195" name="Picture 3" descr="C:\Documents and Settings\14ahigginbotham\Local Settings\Temporary Internet Files\Content.IE5\KVKLCPOH\MPj044030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3124200" cy="2746321"/>
          </a:xfrm>
          <a:prstGeom prst="rect">
            <a:avLst/>
          </a:prstGeom>
          <a:noFill/>
        </p:spPr>
      </p:pic>
      <p:pic>
        <p:nvPicPr>
          <p:cNvPr id="4097" name="Picture 1" descr="C:\Documents and Settings\14ahigginbotham\Local Settings\Temporary Internet Files\Content.IE5\G1UZWDUZ\MCj042812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762000"/>
            <a:ext cx="1676400" cy="21082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000">
              <a:srgbClr val="7030A0"/>
            </a:gs>
            <a:gs pos="87000">
              <a:srgbClr val="92D050"/>
            </a:gs>
            <a:gs pos="87000">
              <a:srgbClr val="00B0F0"/>
            </a:gs>
            <a:gs pos="87000">
              <a:srgbClr val="FF3399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B050"/>
                </a:solidFill>
                <a:latin typeface="Arial Narrow" pitchFamily="34" charset="0"/>
              </a:rPr>
              <a:t>Abraham Lincoln</a:t>
            </a:r>
            <a:endParaRPr lang="en-US" sz="7200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type="subTitle" idx="1"/>
          </p:nvPr>
        </p:nvSpPr>
        <p:spPr>
          <a:xfrm>
            <a:off x="2514600" y="58674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3399"/>
                </a:solidFill>
                <a:latin typeface="Bradley Hand ITC" pitchFamily="66" charset="0"/>
              </a:rPr>
              <a:t>Made By Audri </a:t>
            </a:r>
            <a:r>
              <a:rPr lang="en-US" dirty="0">
                <a:solidFill>
                  <a:srgbClr val="FF3399"/>
                </a:solidFill>
                <a:latin typeface="Bradley Hand ITC" pitchFamily="66" charset="0"/>
              </a:rPr>
              <a:t>H</a:t>
            </a:r>
            <a:r>
              <a:rPr lang="en-US" dirty="0" smtClean="0">
                <a:solidFill>
                  <a:srgbClr val="FF3399"/>
                </a:solidFill>
                <a:latin typeface="Bradley Hand ITC" pitchFamily="66" charset="0"/>
              </a:rPr>
              <a:t>igginbotham</a:t>
            </a:r>
            <a:endParaRPr lang="en-US" dirty="0">
              <a:solidFill>
                <a:srgbClr val="FF3399"/>
              </a:solidFill>
              <a:latin typeface="Bradley Hand ITC" pitchFamily="66" charset="0"/>
            </a:endParaRPr>
          </a:p>
        </p:txBody>
      </p:sp>
      <p:pic>
        <p:nvPicPr>
          <p:cNvPr id="1026" name="Picture 2" descr="C:\Documents and Settings\14ahigginbotham\Local Settings\Temporary Internet Files\Content.IE5\KVKLCPOH\MCj037039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600200"/>
            <a:ext cx="2680564" cy="3929396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609600" y="4495800"/>
            <a:ext cx="1600200" cy="16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315200" y="2209800"/>
            <a:ext cx="1524000" cy="14478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66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33"/>
                </a:solidFill>
                <a:latin typeface="Corbel" pitchFamily="34" charset="0"/>
              </a:rPr>
              <a:t>Abraham Lincoln</a:t>
            </a:r>
            <a:endParaRPr lang="en-US" dirty="0">
              <a:solidFill>
                <a:srgbClr val="FF9933"/>
              </a:solidFill>
              <a:latin typeface="Corbe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5334000" cy="2667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He was born on February 12, 1809. He was born in Hardin County, Kentucky.</a:t>
            </a:r>
            <a:endParaRPr lang="en-US" dirty="0">
              <a:solidFill>
                <a:srgbClr val="FF3399"/>
              </a:solidFill>
            </a:endParaRPr>
          </a:p>
        </p:txBody>
      </p:sp>
      <p:pic>
        <p:nvPicPr>
          <p:cNvPr id="2050" name="Picture 2" descr="C:\Documents and Settings\14ahigginbotham\Local Settings\Temporary Internet Files\Content.IE5\WLQ3CLSF\MCj041345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657600"/>
            <a:ext cx="2910689" cy="2884116"/>
          </a:xfrm>
          <a:prstGeom prst="rect">
            <a:avLst/>
          </a:prstGeom>
          <a:noFill/>
        </p:spPr>
      </p:pic>
      <p:sp>
        <p:nvSpPr>
          <p:cNvPr id="6" name="Smiley Face 5"/>
          <p:cNvSpPr/>
          <p:nvPr/>
        </p:nvSpPr>
        <p:spPr>
          <a:xfrm>
            <a:off x="6324600" y="685800"/>
            <a:ext cx="2057400" cy="1905000"/>
          </a:xfrm>
          <a:prstGeom prst="smileyFac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94" name="Picture 2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4114800"/>
            <a:ext cx="3026306" cy="208639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FF00"/>
                </a:solidFill>
                <a:latin typeface="Harlow Solid Italic" pitchFamily="82" charset="0"/>
              </a:rPr>
              <a:t>Abraham Lincoln</a:t>
            </a:r>
            <a:endParaRPr lang="en-US" sz="6000" dirty="0">
              <a:solidFill>
                <a:srgbClr val="00FF00"/>
              </a:solidFill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257800" cy="83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He died on April 15 in 1865.</a:t>
            </a:r>
            <a:endParaRPr lang="en-US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Documents and Settings\14ahigginbotham\Local Settings\Temporary Internet Files\Content.IE5\Q9ML4XOJ\MCj014970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733800"/>
            <a:ext cx="3401085" cy="2598345"/>
          </a:xfrm>
          <a:prstGeom prst="rect">
            <a:avLst/>
          </a:prstGeom>
          <a:noFill/>
        </p:spPr>
      </p:pic>
      <p:pic>
        <p:nvPicPr>
          <p:cNvPr id="5" name="Picture 4" descr="Abe_Lincoln_you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998519"/>
            <a:ext cx="2362200" cy="294508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7030A0"/>
            </a:gs>
            <a:gs pos="13000">
              <a:srgbClr val="FF3399"/>
            </a:gs>
            <a:gs pos="28000">
              <a:srgbClr val="7030A0"/>
            </a:gs>
            <a:gs pos="42999">
              <a:srgbClr val="FF3399"/>
            </a:gs>
            <a:gs pos="58000">
              <a:srgbClr val="7030A0"/>
            </a:gs>
            <a:gs pos="72000">
              <a:srgbClr val="FF3399"/>
            </a:gs>
            <a:gs pos="87000">
              <a:srgbClr val="7030A0"/>
            </a:gs>
            <a:gs pos="100000">
              <a:srgbClr val="FF33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Why he is important: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 delivered the Getty’s Burg  Address speech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FFFF"/>
                </a:solidFill>
              </a:rPr>
              <a:t> ended slavery in the U.S.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FF00"/>
                </a:solidFill>
              </a:rPr>
              <a:t> led the U.S. through the American Civil War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 was the 16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 president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Documents and Settings\14ahigginbotham\Local Settings\Temporary Internet Files\Content.IE5\QR8VI1IZ\MCj023095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572000"/>
            <a:ext cx="2649647" cy="1950888"/>
          </a:xfrm>
          <a:prstGeom prst="rect">
            <a:avLst/>
          </a:prstGeom>
          <a:noFill/>
        </p:spPr>
      </p:pic>
      <p:pic>
        <p:nvPicPr>
          <p:cNvPr id="4099" name="Picture 3" descr="C:\Documents and Settings\14ahigginbotham\Local Settings\Temporary Internet Files\Content.IE5\QR8VI1IZ\MCj015005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057400"/>
            <a:ext cx="2494230" cy="1916052"/>
          </a:xfrm>
          <a:prstGeom prst="rect">
            <a:avLst/>
          </a:prstGeom>
          <a:noFill/>
        </p:spPr>
      </p:pic>
      <p:sp>
        <p:nvSpPr>
          <p:cNvPr id="8" name="Bent Arrow 7"/>
          <p:cNvSpPr/>
          <p:nvPr/>
        </p:nvSpPr>
        <p:spPr>
          <a:xfrm>
            <a:off x="4267200" y="2286000"/>
            <a:ext cx="1219200" cy="533400"/>
          </a:xfrm>
          <a:prstGeom prst="bentArrow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3000">
              <a:srgbClr val="92D050"/>
            </a:gs>
            <a:gs pos="28000">
              <a:srgbClr val="00B0F0"/>
            </a:gs>
            <a:gs pos="42999">
              <a:srgbClr val="0070C0"/>
            </a:gs>
            <a:gs pos="58000">
              <a:srgbClr val="CC66FF"/>
            </a:gs>
            <a:gs pos="72000">
              <a:schemeClr val="bg1">
                <a:lumMod val="75000"/>
              </a:schemeClr>
            </a:gs>
            <a:gs pos="87000">
              <a:srgbClr val="7030A0"/>
            </a:gs>
            <a:gs pos="100000">
              <a:srgbClr val="FF00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Family Details: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514600"/>
          </a:xfrm>
        </p:spPr>
        <p:txBody>
          <a:bodyPr/>
          <a:lstStyle/>
          <a:p>
            <a:r>
              <a:rPr lang="en-US" dirty="0">
                <a:solidFill>
                  <a:srgbClr val="FF9933"/>
                </a:solidFill>
              </a:rPr>
              <a:t>m</a:t>
            </a:r>
            <a:r>
              <a:rPr lang="en-US" dirty="0" smtClean="0">
                <a:solidFill>
                  <a:srgbClr val="FF9933"/>
                </a:solidFill>
              </a:rPr>
              <a:t>arried Mary Anne Todd</a:t>
            </a:r>
          </a:p>
          <a:p>
            <a:r>
              <a:rPr lang="en-US" dirty="0">
                <a:solidFill>
                  <a:srgbClr val="FF3399"/>
                </a:solidFill>
              </a:rPr>
              <a:t>h</a:t>
            </a:r>
            <a:r>
              <a:rPr lang="en-US" dirty="0" smtClean="0">
                <a:solidFill>
                  <a:srgbClr val="FF3399"/>
                </a:solidFill>
              </a:rPr>
              <a:t>ad four sons</a:t>
            </a:r>
          </a:p>
          <a:p>
            <a:r>
              <a:rPr lang="en-US" dirty="0" smtClean="0">
                <a:solidFill>
                  <a:srgbClr val="66FF66"/>
                </a:solidFill>
              </a:rPr>
              <a:t>(dad) Thomas Lincoln  (mom)  Nancy Hanks</a:t>
            </a:r>
          </a:p>
          <a:p>
            <a:r>
              <a:rPr lang="en-US" dirty="0">
                <a:solidFill>
                  <a:srgbClr val="00FFFF"/>
                </a:solidFill>
              </a:rPr>
              <a:t>h</a:t>
            </a:r>
            <a:r>
              <a:rPr lang="en-US" dirty="0" smtClean="0">
                <a:solidFill>
                  <a:srgbClr val="00FFFF"/>
                </a:solidFill>
              </a:rPr>
              <a:t>ad two siblings</a:t>
            </a:r>
            <a:endParaRPr lang="en-US" dirty="0">
              <a:solidFill>
                <a:srgbClr val="00FFFF"/>
              </a:solidFill>
            </a:endParaRPr>
          </a:p>
        </p:txBody>
      </p:sp>
      <p:pic>
        <p:nvPicPr>
          <p:cNvPr id="5122" name="Picture 2" descr="C:\Documents and Settings\14ahigginbotham\Local Settings\Temporary Internet Files\Content.IE5\WLQ3CLSF\MCj038717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1600200" cy="1295400"/>
          </a:xfrm>
          <a:prstGeom prst="rect">
            <a:avLst/>
          </a:prstGeom>
          <a:noFill/>
        </p:spPr>
      </p:pic>
      <p:pic>
        <p:nvPicPr>
          <p:cNvPr id="1026" name="Picture 2" descr="C:\Documents and Settings\14ahigginbotham\Local Settings\Temporary Internet Files\Content.IE5\C96BSTUN\MPj043850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657600"/>
            <a:ext cx="2670048" cy="2667508"/>
          </a:xfrm>
          <a:prstGeom prst="rect">
            <a:avLst/>
          </a:prstGeom>
          <a:noFill/>
        </p:spPr>
      </p:pic>
      <p:pic>
        <p:nvPicPr>
          <p:cNvPr id="1027" name="Picture 3" descr="C:\Documents and Settings\14ahigginbotham\Local Settings\Temporary Internet Files\Content.IE5\C96BSTUN\MCSY01850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371600"/>
            <a:ext cx="1427378" cy="138348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9933"/>
                </a:solidFill>
              </a:rPr>
              <a:t>More family details:</a:t>
            </a:r>
            <a:endParaRPr lang="en-US" dirty="0">
              <a:solidFill>
                <a:srgbClr val="FF99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other passed away on October 5 in 1818</a:t>
            </a:r>
          </a:p>
          <a:p>
            <a:r>
              <a:rPr lang="en-US" dirty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ne of his siblings died</a:t>
            </a:r>
          </a:p>
          <a:p>
            <a:r>
              <a:rPr lang="en-US" dirty="0">
                <a:solidFill>
                  <a:srgbClr val="66FF66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solidFill>
                  <a:srgbClr val="66FF66"/>
                </a:solidFill>
                <a:latin typeface="Arial" pitchFamily="34" charset="0"/>
                <a:cs typeface="Arial" pitchFamily="34" charset="0"/>
              </a:rPr>
              <a:t>nly one of his sons lived to adulthood</a:t>
            </a:r>
          </a:p>
          <a:p>
            <a:r>
              <a:rPr lang="en-US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arents were born in Virginia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C:\Documents and Settings\14ahigginbotham\Local Settings\Temporary Internet Files\Content.IE5\QR8VI1IZ\MCj033290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304800"/>
            <a:ext cx="1813255" cy="1220724"/>
          </a:xfrm>
          <a:prstGeom prst="rect">
            <a:avLst/>
          </a:prstGeom>
          <a:noFill/>
        </p:spPr>
      </p:pic>
      <p:pic>
        <p:nvPicPr>
          <p:cNvPr id="6147" name="Picture 3" descr="C:\Documents and Settings\14ahigginbotham\Local Settings\Temporary Internet Files\Content.IE5\Q9ML4XOJ\MCj043677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4038600"/>
            <a:ext cx="4305757" cy="2349500"/>
          </a:xfrm>
          <a:prstGeom prst="rect">
            <a:avLst/>
          </a:prstGeom>
          <a:noFill/>
        </p:spPr>
      </p:pic>
      <p:sp>
        <p:nvSpPr>
          <p:cNvPr id="6" name="Heart 5"/>
          <p:cNvSpPr/>
          <p:nvPr/>
        </p:nvSpPr>
        <p:spPr>
          <a:xfrm>
            <a:off x="471055" y="4267200"/>
            <a:ext cx="2895600" cy="2209800"/>
          </a:xfrm>
          <a:prstGeom prst="hear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7999">
              <a:srgbClr val="66FF66"/>
            </a:gs>
            <a:gs pos="36000">
              <a:srgbClr val="00FFFF"/>
            </a:gs>
            <a:gs pos="61000">
              <a:srgbClr val="00FF00"/>
            </a:gs>
            <a:gs pos="82001">
              <a:srgbClr val="00FFFF"/>
            </a:gs>
            <a:gs pos="100000">
              <a:srgbClr val="00FF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4958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He was assassinated in 1865 on April 14.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He was the 1</a:t>
            </a:r>
            <a:r>
              <a:rPr lang="en-US" baseline="30000" dirty="0" smtClean="0">
                <a:solidFill>
                  <a:srgbClr val="0070C0"/>
                </a:solidFill>
              </a:rPr>
              <a:t>st</a:t>
            </a:r>
            <a:r>
              <a:rPr lang="en-US" dirty="0" smtClean="0">
                <a:solidFill>
                  <a:srgbClr val="0070C0"/>
                </a:solidFill>
              </a:rPr>
              <a:t> Republican president.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2667000"/>
            <a:ext cx="4038600" cy="1477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He was killed by John Wikes Booth at the Ford’s Theatre in Washington.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0" name="Picture 2" descr="C:\Documents and Settings\14ahigginbotham\Local Settings\Temporary Internet Files\Content.IE5\KVKLCPOH\MCj043778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648200"/>
            <a:ext cx="1882775" cy="1651000"/>
          </a:xfrm>
          <a:prstGeom prst="rect">
            <a:avLst/>
          </a:prstGeom>
          <a:noFill/>
        </p:spPr>
      </p:pic>
      <p:pic>
        <p:nvPicPr>
          <p:cNvPr id="7172" name="Picture 4" descr="C:\Documents and Settings\14ahigginbotham\Local Settings\Temporary Internet Files\Content.IE5\KVKLCPOH\MCj043265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85800"/>
            <a:ext cx="2285714" cy="2285714"/>
          </a:xfrm>
          <a:prstGeom prst="rect">
            <a:avLst/>
          </a:prstGeom>
          <a:noFill/>
        </p:spPr>
      </p:pic>
      <p:pic>
        <p:nvPicPr>
          <p:cNvPr id="2050" name="Picture 2" descr="C:\Documents and Settings\14ahigginbotham\Local Settings\Temporary Internet Files\Content.IE5\G1UZWDUZ\MCj043677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3962400"/>
            <a:ext cx="2746375" cy="1498600"/>
          </a:xfrm>
          <a:prstGeom prst="rect">
            <a:avLst/>
          </a:prstGeom>
          <a:noFill/>
        </p:spPr>
      </p:pic>
      <p:pic>
        <p:nvPicPr>
          <p:cNvPr id="2051" name="Picture 3" descr="C:\Documents and Settings\14ahigginbotham\Local Settings\Temporary Internet Files\Content.IE5\C96BSTUN\MPj0398959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2667000"/>
            <a:ext cx="2743200" cy="156754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More Facts: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3399"/>
                </a:solidFill>
              </a:rPr>
              <a:t>he was the tallest U.S president at 6ft. 4 in.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he was the 1</a:t>
            </a:r>
            <a:r>
              <a:rPr lang="en-US" sz="2800" baseline="30000" dirty="0" smtClean="0">
                <a:solidFill>
                  <a:srgbClr val="FF0000"/>
                </a:solidFill>
              </a:rPr>
              <a:t>st</a:t>
            </a:r>
            <a:r>
              <a:rPr lang="en-US" sz="2800" dirty="0" smtClean="0">
                <a:solidFill>
                  <a:srgbClr val="FF0000"/>
                </a:solidFill>
              </a:rPr>
              <a:t> president to have a beard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14ahigginbotham\Local Settings\Temporary Internet Files\Content.IE5\01M38PQB\MCPE03885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29000"/>
            <a:ext cx="2514600" cy="3175999"/>
          </a:xfrm>
          <a:prstGeom prst="rect">
            <a:avLst/>
          </a:prstGeom>
          <a:noFill/>
        </p:spPr>
      </p:pic>
      <p:pic>
        <p:nvPicPr>
          <p:cNvPr id="1028" name="Picture 4" descr="C:\Documents and Settings\14ahigginbotham\Local Settings\Temporary Internet Files\Content.IE5\W9QJG5AJ\MCSO02052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971800"/>
            <a:ext cx="1911706" cy="336909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225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Abraham Lincoln</vt:lpstr>
      <vt:lpstr>Abraham Lincoln</vt:lpstr>
      <vt:lpstr>Abraham Lincoln</vt:lpstr>
      <vt:lpstr>Why he is important:</vt:lpstr>
      <vt:lpstr>Family Details:</vt:lpstr>
      <vt:lpstr>More family details:</vt:lpstr>
      <vt:lpstr>Facts:</vt:lpstr>
      <vt:lpstr>More Facts:</vt:lpstr>
      <vt:lpstr>Bibliography:</vt:lpstr>
      <vt:lpstr>The End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24</cp:revision>
  <dcterms:created xsi:type="dcterms:W3CDTF">2009-03-10T19:58:06Z</dcterms:created>
  <dcterms:modified xsi:type="dcterms:W3CDTF">2009-04-03T13:44:37Z</dcterms:modified>
</cp:coreProperties>
</file>